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1" r:id="rId4"/>
    <p:sldId id="262" r:id="rId5"/>
    <p:sldId id="259" r:id="rId6"/>
    <p:sldId id="257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3CB2D-90A0-4925-90D5-041CA0EA720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C6735-160A-476F-BBEC-6AB00FB6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C6735-160A-476F-BBEC-6AB00FB6F6D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5E09-1970-451B-9BF7-782796377B3D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2783-E020-436B-927A-40E2358F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77" y="44624"/>
            <a:ext cx="9088223" cy="6813376"/>
          </a:xfrm>
          <a:prstGeom prst="rect">
            <a:avLst/>
          </a:prstGeom>
          <a:noFill/>
        </p:spPr>
      </p:pic>
      <p:pic>
        <p:nvPicPr>
          <p:cNvPr id="8194" name="Picture 2" descr="http://www.north-sulawesi.com/images/advent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25877"/>
            <a:ext cx="2639194" cy="239926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Red letter days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By Rohan Ghag VII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77" y="44624"/>
            <a:ext cx="9088223" cy="68133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Red letter days</a:t>
            </a:r>
            <a:endParaRPr lang="en-US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For this even I have taken into consideration many different trip ideas for the student body and have shortlisted one event for each category and shortlisted further to pick one specific trip.</a:t>
            </a:r>
          </a:p>
          <a:p>
            <a:r>
              <a:rPr lang="en-GB" sz="2000" dirty="0" smtClean="0"/>
              <a:t>The one picked was from the water category, where the 20 students can go white water rafting together for £980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Also I plan to send the 20 students to a dinning hall, which is one fixed menu, so it is treated as a fixed cost. The dinning hall is called the secret ingredient, and for all 20 of them to go there costs £300.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84984"/>
            <a:ext cx="6391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6021288"/>
            <a:ext cx="51911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77" y="44624"/>
            <a:ext cx="9088223" cy="68133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Trip out </a:t>
            </a:r>
            <a:br>
              <a:rPr lang="en-GB" dirty="0" smtClean="0"/>
            </a:br>
            <a:r>
              <a:rPr lang="en-GB" dirty="0" smtClean="0"/>
              <a:t>White water rafting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63934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Location: London</a:t>
            </a:r>
          </a:p>
          <a:p>
            <a:r>
              <a:rPr lang="en-GB" sz="2000" dirty="0" smtClean="0"/>
              <a:t>Price: £980 (20 students)</a:t>
            </a:r>
          </a:p>
          <a:p>
            <a:r>
              <a:rPr lang="en-GB" sz="2000" dirty="0" smtClean="0"/>
              <a:t>Category: Water</a:t>
            </a:r>
          </a:p>
          <a:p>
            <a:r>
              <a:rPr lang="en-GB" sz="2000" dirty="0" smtClean="0"/>
              <a:t>Description:</a:t>
            </a:r>
          </a:p>
          <a:p>
            <a:pPr>
              <a:buNone/>
            </a:pPr>
            <a:r>
              <a:rPr lang="en-GB" sz="2000" dirty="0"/>
              <a:t/>
            </a:r>
            <a:br>
              <a:rPr lang="en-GB" sz="2000" dirty="0"/>
            </a:b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This event is an adventurous/water activity, where all of the students can have a turn going through a natural flow of rapids. It is located in London and the students will get there themselves, then they will drive together in a club van and raft down white water streams.</a:t>
            </a:r>
            <a:br>
              <a:rPr lang="en-GB" sz="2000" dirty="0" smtClean="0"/>
            </a:br>
            <a:r>
              <a:rPr lang="en-GB" sz="2000" dirty="0" smtClean="0"/>
              <a:t>It is important that the students can swim however</a:t>
            </a:r>
            <a:r>
              <a:rPr lang="en-GB" sz="2000" dirty="0" smtClean="0"/>
              <a:t>. (if they can’t then their screwed.) </a:t>
            </a: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This event was one of the most cost effective trips, and provides a great value for money.</a:t>
            </a:r>
          </a:p>
          <a:p>
            <a:endParaRPr lang="en-GB" sz="2000" dirty="0"/>
          </a:p>
          <a:p>
            <a:endParaRPr lang="en-US" sz="2000" dirty="0"/>
          </a:p>
        </p:txBody>
      </p:sp>
      <p:pic>
        <p:nvPicPr>
          <p:cNvPr id="8194" name="Picture 2" descr="http://www.exelement.co.uk/images/products/320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412776"/>
            <a:ext cx="3161928" cy="2371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77" y="44624"/>
            <a:ext cx="9088223" cy="68133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Dinning</a:t>
            </a:r>
            <a:br>
              <a:rPr lang="en-GB" dirty="0" smtClean="0"/>
            </a:br>
            <a:r>
              <a:rPr lang="en-GB" sz="4000" dirty="0" smtClean="0"/>
              <a:t>The Secret ingredient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 smtClean="0"/>
              <a:t>Location: Stoke Newington London</a:t>
            </a:r>
          </a:p>
          <a:p>
            <a:r>
              <a:rPr lang="en-GB" sz="2000" dirty="0" smtClean="0"/>
              <a:t>Price:£300 (20 students) (£15 each)</a:t>
            </a:r>
          </a:p>
          <a:p>
            <a:r>
              <a:rPr lang="en-GB" sz="2000" dirty="0" smtClean="0"/>
              <a:t>Description</a:t>
            </a:r>
          </a:p>
          <a:p>
            <a:endParaRPr lang="en-GB" sz="2000" dirty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r>
              <a:rPr lang="en-GB" sz="2000" dirty="0" smtClean="0"/>
              <a:t>This dinning hall provides food for all of the students having a fixed menu, one for meat eaters and one for vegetarians both have the same price.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This site was chosen as it is located in London and it is one of the cheapest around that area. The cheapest being a salad bar may be slightly unappetizing for them.</a:t>
            </a:r>
            <a:br>
              <a:rPr lang="en-GB" sz="2000" dirty="0" smtClean="0"/>
            </a:br>
            <a:endParaRPr lang="en-GB" sz="2000" dirty="0" smtClean="0"/>
          </a:p>
          <a:p>
            <a:endParaRPr lang="en-US" sz="2400" dirty="0"/>
          </a:p>
        </p:txBody>
      </p:sp>
      <p:pic>
        <p:nvPicPr>
          <p:cNvPr id="19458" name="Picture 2" descr="The Secret Ingredi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268760"/>
            <a:ext cx="1905000" cy="2771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77" y="44624"/>
            <a:ext cx="9088223" cy="68133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Accounts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The cost for all students to for on trip: £1280</a:t>
            </a:r>
          </a:p>
          <a:p>
            <a:r>
              <a:rPr lang="en-GB" sz="2000" dirty="0" smtClean="0"/>
              <a:t>As people are driving there themselves there are no coach costs</a:t>
            </a:r>
            <a:r>
              <a:rPr lang="en-GB" sz="2400" dirty="0" smtClean="0"/>
              <a:t>.</a:t>
            </a:r>
          </a:p>
          <a:p>
            <a:r>
              <a:rPr lang="en-GB" sz="2000" dirty="0" smtClean="0"/>
              <a:t>People pay for their own food so an extra £15 is charged , making £300 of dinning money.</a:t>
            </a:r>
          </a:p>
          <a:p>
            <a:r>
              <a:rPr lang="en-GB" sz="2000" dirty="0" smtClean="0"/>
              <a:t>With the price of tickets being £70, if 20 students attend then we get a £420 profit, and it will allow room for profit even if less than 20 arrive.</a:t>
            </a:r>
          </a:p>
          <a:p>
            <a:r>
              <a:rPr lang="en-GB" sz="2000" dirty="0" smtClean="0"/>
              <a:t>From tickets and dinning :£1700</a:t>
            </a:r>
            <a:br>
              <a:rPr lang="en-GB" sz="2000" dirty="0" smtClean="0"/>
            </a:br>
            <a:endParaRPr lang="en-GB" sz="2000" dirty="0" smtClean="0"/>
          </a:p>
          <a:p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42517"/>
            <a:ext cx="3816424" cy="2050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16632"/>
            <a:ext cx="9088223" cy="652534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 even analysis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37701"/>
            <a:ext cx="8291264" cy="426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594928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 Black" pitchFamily="34" charset="0"/>
              </a:rPr>
              <a:t>Break even after 16 students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6023029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Black" pitchFamily="34" charset="0"/>
              </a:rPr>
              <a:t>With a ticket price of £70.00 each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594928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Black" pitchFamily="34" charset="0"/>
              </a:rPr>
              <a:t>Break even with £80 profit</a:t>
            </a:r>
            <a:endParaRPr lang="en-US" dirty="0">
              <a:latin typeface="Arial Black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-36512" y="4581128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2987824" y="458112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6120172" y="4689140"/>
            <a:ext cx="24482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ellypensiero.com/wp-content/uploads/2009/03/red-envel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77" y="44624"/>
            <a:ext cx="9088223" cy="68133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costs or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If we take 40 students </a:t>
            </a:r>
            <a:r>
              <a:rPr lang="en-GB" sz="2000" dirty="0" smtClean="0"/>
              <a:t>at the same price of £70 per ticket, we get a profit of: £1820</a:t>
            </a:r>
          </a:p>
          <a:p>
            <a:r>
              <a:rPr lang="en-GB" sz="2000" dirty="0" smtClean="0"/>
              <a:t>The lowest ticket price which we could offer is at £45 leading to a profit of about £80.</a:t>
            </a:r>
          </a:p>
          <a:p>
            <a:r>
              <a:rPr lang="en-GB" sz="2000" dirty="0" smtClean="0"/>
              <a:t>One other trip event could be going hot air ballooning which would cost: £2,080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US" sz="24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4925" y="1988840"/>
            <a:ext cx="1829003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988840"/>
            <a:ext cx="294872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2708920"/>
            <a:ext cx="260032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2780928"/>
            <a:ext cx="25908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388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Red letter days</vt:lpstr>
      <vt:lpstr>Red letter days</vt:lpstr>
      <vt:lpstr>Trip out  White water rafting</vt:lpstr>
      <vt:lpstr>Dinning The Secret ingredient</vt:lpstr>
      <vt:lpstr>Accounts</vt:lpstr>
      <vt:lpstr>Break even analysis</vt:lpstr>
      <vt:lpstr>Additional costs or changes</vt:lpstr>
    </vt:vector>
  </TitlesOfParts>
  <Company>Gads Hill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letter days</dc:title>
  <dc:creator>s94ghar01</dc:creator>
  <cp:lastModifiedBy>s94ghar01</cp:lastModifiedBy>
  <cp:revision>18</cp:revision>
  <dcterms:created xsi:type="dcterms:W3CDTF">2011-02-14T14:53:39Z</dcterms:created>
  <dcterms:modified xsi:type="dcterms:W3CDTF">2011-02-15T13:03:34Z</dcterms:modified>
</cp:coreProperties>
</file>